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72" r:id="rId3"/>
    <p:sldId id="27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13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92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75c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En </a:t>
            </a:r>
            <a:r>
              <a:rPr lang="en-US" sz="2800" dirty="0" err="1" smtClean="0"/>
              <a:t>Casi</a:t>
            </a:r>
            <a:r>
              <a:rPr lang="en-US" sz="2800" dirty="0" smtClean="0"/>
              <a:t>, </a:t>
            </a:r>
            <a:r>
              <a:rPr lang="en-US" sz="2800" dirty="0" err="1" smtClean="0"/>
              <a:t>Casi</a:t>
            </a:r>
            <a:r>
              <a:rPr lang="en-US" sz="2800" dirty="0" smtClean="0"/>
              <a:t> ¿Es </a:t>
            </a:r>
            <a:r>
              <a:rPr lang="en-US" sz="2800" dirty="0" err="1" smtClean="0"/>
              <a:t>Jacklynn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buena</a:t>
            </a:r>
            <a:r>
              <a:rPr lang="en-US" sz="2800" dirty="0" smtClean="0"/>
              <a:t> </a:t>
            </a:r>
            <a:r>
              <a:rPr lang="en-US" sz="2800" dirty="0" err="1" smtClean="0"/>
              <a:t>muchacha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err="1" smtClean="0"/>
              <a:t>Conjuga</a:t>
            </a:r>
            <a:r>
              <a:rPr lang="en-US" sz="2800" dirty="0" smtClean="0"/>
              <a:t> </a:t>
            </a:r>
            <a:r>
              <a:rPr lang="en-US" sz="2800" dirty="0" err="1" smtClean="0"/>
              <a:t>los</a:t>
            </a:r>
            <a:r>
              <a:rPr lang="en-US" sz="2800" dirty="0" smtClean="0"/>
              <a:t> </a:t>
            </a:r>
            <a:r>
              <a:rPr lang="en-US" sz="2800" dirty="0" err="1" smtClean="0"/>
              <a:t>verbos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1.Apreciar	2. </a:t>
            </a:r>
            <a:r>
              <a:rPr lang="en-US" sz="2800" dirty="0" err="1" smtClean="0"/>
              <a:t>Botar</a:t>
            </a:r>
            <a:r>
              <a:rPr lang="en-US" sz="2800" dirty="0" smtClean="0"/>
              <a:t>	3. </a:t>
            </a:r>
            <a:r>
              <a:rPr lang="en-US" sz="2800" dirty="0" err="1" smtClean="0"/>
              <a:t>Dudar</a:t>
            </a:r>
            <a:r>
              <a:rPr lang="en-US" sz="2800" dirty="0" smtClean="0"/>
              <a:t>	4. </a:t>
            </a:r>
            <a:r>
              <a:rPr lang="en-US" sz="2800" dirty="0" err="1" smtClean="0"/>
              <a:t>Esperar</a:t>
            </a:r>
            <a:r>
              <a:rPr lang="en-US" sz="2800" dirty="0"/>
              <a:t>	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5. </a:t>
            </a:r>
            <a:r>
              <a:rPr lang="en-US" sz="2800" dirty="0" err="1" smtClean="0"/>
              <a:t>Prestar</a:t>
            </a:r>
            <a:r>
              <a:rPr lang="en-US" sz="2800" dirty="0" smtClean="0"/>
              <a:t>	6. </a:t>
            </a:r>
            <a:r>
              <a:rPr lang="en-US" sz="2800" dirty="0" err="1" smtClean="0"/>
              <a:t>Respirar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75c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Complete p. </a:t>
            </a:r>
            <a:r>
              <a:rPr lang="en-US" sz="2800" dirty="0" smtClean="0"/>
              <a:t>4 (#4.1),  P. 5 ALL, P. 6 </a:t>
            </a:r>
            <a:r>
              <a:rPr lang="en-US" sz="2800" smtClean="0"/>
              <a:t>(#4-7) </a:t>
            </a:r>
            <a:r>
              <a:rPr lang="en-US" sz="2800" dirty="0" smtClean="0"/>
              <a:t>of </a:t>
            </a:r>
            <a:r>
              <a:rPr lang="en-US" sz="2800" dirty="0" smtClean="0"/>
              <a:t>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82553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5219637"/>
              </p:ext>
            </p:extLst>
          </p:nvPr>
        </p:nvGraphicFramePr>
        <p:xfrm>
          <a:off x="228600" y="7620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Apreciar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appreciate)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</a:t>
                      </a:r>
                      <a:r>
                        <a:rPr lang="en-US" sz="2400" dirty="0" err="1" smtClean="0"/>
                        <a:t>Botar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expel)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Dudar</a:t>
                      </a:r>
                      <a:endParaRPr lang="en-US" sz="2400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doubt)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084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724572"/>
              </p:ext>
            </p:extLst>
          </p:nvPr>
        </p:nvGraphicFramePr>
        <p:xfrm>
          <a:off x="228600" y="1066800"/>
          <a:ext cx="8763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625"/>
                <a:gridCol w="2555875"/>
                <a:gridCol w="2190750"/>
                <a:gridCol w="219075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4)  </a:t>
                      </a:r>
                      <a:r>
                        <a:rPr lang="en-US" sz="2400" baseline="0" dirty="0" err="1" smtClean="0"/>
                        <a:t>Esperar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wait)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5)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Prestar</a:t>
                      </a:r>
                      <a:endParaRPr lang="en-US" sz="2400" i="1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2400" b="0" i="1" baseline="0" dirty="0" smtClean="0"/>
                        <a:t>(to borrow)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Respirar</a:t>
                      </a:r>
                      <a:r>
                        <a:rPr lang="en-US" sz="2400" i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breathe)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24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242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17629</TotalTime>
  <Words>91</Words>
  <Application>Microsoft Office PowerPoint</Application>
  <PresentationFormat>On-screen Show (4:3)</PresentationFormat>
  <Paragraphs>44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601 La fecha es el 13 de junio del 2018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83</cp:revision>
  <cp:lastPrinted>2015-05-20T16:26:09Z</cp:lastPrinted>
  <dcterms:created xsi:type="dcterms:W3CDTF">2014-05-12T21:03:23Z</dcterms:created>
  <dcterms:modified xsi:type="dcterms:W3CDTF">2018-06-13T20:24:44Z</dcterms:modified>
</cp:coreProperties>
</file>